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EB50D42-F181-4023-A91C-72B676CE5728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B48C7DA-2D64-48CB-B29E-BFBF03506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50D42-F181-4023-A91C-72B676CE5728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8C7DA-2D64-48CB-B29E-BFBF03506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EB50D42-F181-4023-A91C-72B676CE5728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B48C7DA-2D64-48CB-B29E-BFBF03506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50D42-F181-4023-A91C-72B676CE5728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8C7DA-2D64-48CB-B29E-BFBF03506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EB50D42-F181-4023-A91C-72B676CE5728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B48C7DA-2D64-48CB-B29E-BFBF03506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50D42-F181-4023-A91C-72B676CE5728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8C7DA-2D64-48CB-B29E-BFBF03506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50D42-F181-4023-A91C-72B676CE5728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8C7DA-2D64-48CB-B29E-BFBF03506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50D42-F181-4023-A91C-72B676CE5728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8C7DA-2D64-48CB-B29E-BFBF03506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EB50D42-F181-4023-A91C-72B676CE5728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8C7DA-2D64-48CB-B29E-BFBF03506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50D42-F181-4023-A91C-72B676CE5728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8C7DA-2D64-48CB-B29E-BFBF03506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50D42-F181-4023-A91C-72B676CE5728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48C7DA-2D64-48CB-B29E-BFBF035067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EB50D42-F181-4023-A91C-72B676CE5728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B48C7DA-2D64-48CB-B29E-BFBF03506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GROW BIOINTENSIVE AGRICULTURE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Samuel Nderitu</a:t>
            </a:r>
          </a:p>
          <a:p>
            <a:r>
              <a:rPr lang="en-US" cap="none" dirty="0" smtClean="0"/>
              <a:t>www.g-biack.org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latin typeface="Tempus Sans ITC" pitchFamily="82" charset="0"/>
              </a:rPr>
              <a:t>Food sustainability</a:t>
            </a:r>
          </a:p>
        </p:txBody>
      </p:sp>
      <p:pic>
        <p:nvPicPr>
          <p:cNvPr id="9221" name="Picture 2" descr="C:\Users\user\Pictures\wambu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09600"/>
            <a:ext cx="9144000" cy="6248400"/>
          </a:xfr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G-BIACK Empowering the communities ~ Transforming lives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A7641-3E6D-4CCD-AD30-E58C84D2406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Ecological systems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Char char="•"/>
            </a:pPr>
            <a:r>
              <a:rPr lang="en-US" sz="4000" b="1" dirty="0" smtClean="0"/>
              <a:t>Grow healthy soil </a:t>
            </a:r>
            <a:r>
              <a:rPr lang="en-US" sz="2000" b="1" dirty="0" smtClean="0"/>
              <a:t>by use of organics</a:t>
            </a:r>
            <a:endParaRPr lang="en-US" sz="4000" b="1" dirty="0" smtClean="0"/>
          </a:p>
          <a:p>
            <a:pPr algn="ctr" eaLnBrk="1" hangingPunct="1">
              <a:buFont typeface="Arial" charset="0"/>
              <a:buNone/>
            </a:pPr>
            <a:r>
              <a:rPr lang="en-US" i="1" dirty="0" smtClean="0">
                <a:solidFill>
                  <a:srgbClr val="FF0000"/>
                </a:solidFill>
              </a:rPr>
              <a:t>The soil</a:t>
            </a:r>
          </a:p>
          <a:p>
            <a:pPr algn="ctr" eaLnBrk="1" hangingPunct="1">
              <a:buFont typeface="Arial" charset="0"/>
              <a:buChar char="•"/>
            </a:pPr>
            <a:r>
              <a:rPr lang="en-US" sz="4000" b="1" dirty="0" smtClean="0"/>
              <a:t>Grow healthy crops </a:t>
            </a:r>
            <a:r>
              <a:rPr lang="en-US" sz="2000" b="1" dirty="0" smtClean="0"/>
              <a:t>indigenous </a:t>
            </a:r>
            <a:endParaRPr lang="en-US" sz="4000" b="1" dirty="0" smtClean="0"/>
          </a:p>
          <a:p>
            <a:pPr algn="ctr" eaLnBrk="1" hangingPunct="1">
              <a:buFont typeface="Arial" charset="0"/>
              <a:buNone/>
            </a:pPr>
            <a:r>
              <a:rPr lang="en-US" sz="2800" i="1" dirty="0" smtClean="0">
                <a:solidFill>
                  <a:srgbClr val="FF0000"/>
                </a:solidFill>
              </a:rPr>
              <a:t>crops</a:t>
            </a:r>
          </a:p>
          <a:p>
            <a:pPr algn="ctr" eaLnBrk="1" hangingPunct="1">
              <a:buFont typeface="Arial" charset="0"/>
              <a:buChar char="•"/>
            </a:pPr>
            <a:r>
              <a:rPr lang="en-US" sz="4000" b="1" dirty="0" smtClean="0"/>
              <a:t>Grow healthy people </a:t>
            </a:r>
          </a:p>
          <a:p>
            <a:pPr algn="ctr" eaLnBrk="1" hangingPunct="1">
              <a:buFont typeface="Arial" charset="0"/>
              <a:buNone/>
            </a:pPr>
            <a:r>
              <a:rPr lang="en-US" i="1" dirty="0" smtClean="0">
                <a:solidFill>
                  <a:srgbClr val="FF0000"/>
                </a:solidFill>
              </a:rPr>
              <a:t>And the people</a:t>
            </a:r>
          </a:p>
          <a:p>
            <a:pPr algn="ctr" eaLnBrk="1" hangingPunct="1">
              <a:buFont typeface="Arial" charset="0"/>
              <a:buChar char="•"/>
            </a:pPr>
            <a:r>
              <a:rPr lang="en-US" sz="4000" b="1" dirty="0" smtClean="0"/>
              <a:t>Grow healthy environment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G-BIACK Empowering the communities ~ Transforming lives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E7EF4A-6DA4-426D-B9E1-CE06172DA867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7239000" cy="1143000"/>
          </a:xfrm>
        </p:spPr>
        <p:txBody>
          <a:bodyPr/>
          <a:lstStyle/>
          <a:p>
            <a:r>
              <a:rPr lang="en-US" dirty="0" smtClean="0"/>
              <a:t>Open pollinated corn</a:t>
            </a:r>
          </a:p>
        </p:txBody>
      </p:sp>
      <p:pic>
        <p:nvPicPr>
          <p:cNvPr id="16389" name="Picture 2" descr="C:\Users\user\Pictures\Pictures\Mama juu and cert gatumbo\100NIKON\DSCN34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223963"/>
            <a:ext cx="6904038" cy="5176837"/>
          </a:xfr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G-BIACK Empowering the communities ~ Transforming lives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F4884B-0818-4515-A7F8-FDA32C9D031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Ecological systems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Efficiently utilize limited local resources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Require few or no external inputs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Protect natural resources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Yields are higher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M</a:t>
            </a:r>
            <a:r>
              <a:rPr lang="en-US" dirty="0" smtClean="0"/>
              <a:t>inimizes evaporation </a:t>
            </a:r>
          </a:p>
        </p:txBody>
      </p:sp>
      <p:sp>
        <p:nvSpPr>
          <p:cNvPr id="14340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100% organic fertilizer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dirty="0" smtClean="0"/>
              <a:t>I.e. GBIA is not labor intensive, it is skill intensive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Less water </a:t>
            </a:r>
            <a:r>
              <a:rPr lang="en-US" dirty="0" smtClean="0"/>
              <a:t>(3-6 </a:t>
            </a:r>
            <a:r>
              <a:rPr lang="en-US" dirty="0" smtClean="0"/>
              <a:t>times </a:t>
            </a:r>
            <a:r>
              <a:rPr lang="en-US" dirty="0" smtClean="0"/>
              <a:t>less per unit </a:t>
            </a:r>
            <a:r>
              <a:rPr lang="en-US" smtClean="0"/>
              <a:t>of production)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G-BIACK Empowering the communities ~ Transforming lives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F70035-32C0-40A4-BEE5-D6B522E1E7B8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Ecological systems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eaLnBrk="1" hangingPunct="1">
              <a:buFont typeface="Arial" charset="0"/>
              <a:buChar char="•"/>
            </a:pPr>
            <a:r>
              <a:rPr lang="en-US" sz="3200" b="1" dirty="0" smtClean="0"/>
              <a:t>Grow healthy soil </a:t>
            </a:r>
          </a:p>
          <a:p>
            <a:pPr algn="ctr" eaLnBrk="1" hangingPunct="1">
              <a:buFont typeface="Arial" charset="0"/>
              <a:buNone/>
            </a:pPr>
            <a:r>
              <a:rPr lang="en-US" sz="2000" i="1" dirty="0" smtClean="0">
                <a:solidFill>
                  <a:srgbClr val="FF0000"/>
                </a:solidFill>
              </a:rPr>
              <a:t>The soil</a:t>
            </a:r>
          </a:p>
          <a:p>
            <a:pPr algn="ctr" eaLnBrk="1" hangingPunct="1">
              <a:buFont typeface="Arial" charset="0"/>
              <a:buChar char="•"/>
            </a:pPr>
            <a:r>
              <a:rPr lang="en-US" sz="3200" b="1" dirty="0" smtClean="0"/>
              <a:t>Grow healthy crops </a:t>
            </a:r>
            <a:r>
              <a:rPr lang="en-US" sz="1600" b="1" dirty="0" smtClean="0"/>
              <a:t> </a:t>
            </a:r>
            <a:endParaRPr lang="en-US" sz="3200" b="1" dirty="0" smtClean="0"/>
          </a:p>
          <a:p>
            <a:pPr algn="ctr" eaLnBrk="1" hangingPunct="1">
              <a:buFont typeface="Arial" charset="0"/>
              <a:buNone/>
            </a:pPr>
            <a:r>
              <a:rPr lang="en-US" sz="2000" i="1" dirty="0" smtClean="0">
                <a:solidFill>
                  <a:srgbClr val="FF0000"/>
                </a:solidFill>
              </a:rPr>
              <a:t>crops</a:t>
            </a:r>
          </a:p>
          <a:p>
            <a:pPr algn="ctr" eaLnBrk="1" hangingPunct="1">
              <a:buFont typeface="Arial" charset="0"/>
              <a:buChar char="•"/>
            </a:pPr>
            <a:r>
              <a:rPr lang="en-US" sz="3200" b="1" dirty="0" smtClean="0"/>
              <a:t>Grow healthy people </a:t>
            </a:r>
          </a:p>
          <a:p>
            <a:pPr algn="ctr" eaLnBrk="1" hangingPunct="1">
              <a:buFont typeface="Arial" charset="0"/>
              <a:buNone/>
            </a:pPr>
            <a:r>
              <a:rPr lang="en-US" sz="2000" i="1" dirty="0" smtClean="0">
                <a:solidFill>
                  <a:srgbClr val="FF0000"/>
                </a:solidFill>
              </a:rPr>
              <a:t>And the people</a:t>
            </a:r>
          </a:p>
          <a:p>
            <a:pPr algn="ctr" eaLnBrk="1" hangingPunct="1">
              <a:buFont typeface="Arial" charset="0"/>
              <a:buChar char="•"/>
            </a:pPr>
            <a:r>
              <a:rPr lang="en-US" sz="3200" b="1" dirty="0" smtClean="0"/>
              <a:t>Grow healthy environment</a:t>
            </a:r>
          </a:p>
          <a:p>
            <a:pPr algn="ctr" eaLnBrk="1" hangingPunct="1">
              <a:buFont typeface="Arial" charset="0"/>
              <a:buChar char="•"/>
            </a:pPr>
            <a:r>
              <a:rPr lang="en-US" sz="3200" b="1" dirty="0" smtClean="0"/>
              <a:t>Focusing on the soil as the foundation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G-BIACK Empowering the communities ~ Transforming lives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F035E7-5639-4403-B299-E0482FB18EAF}" type="slidenum">
              <a:rPr lang="en-US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F"/>
            </a:pPr>
            <a:r>
              <a:rPr lang="en-US" sz="5400" b="1" dirty="0" smtClean="0">
                <a:solidFill>
                  <a:srgbClr val="FF0000"/>
                </a:solidFill>
              </a:rPr>
              <a:t>People are not hungry because they have no food but because they cannot afford the food (even if it is available) due to poverty: </a:t>
            </a:r>
          </a:p>
          <a:p>
            <a:pPr>
              <a:buFont typeface="Wingdings" pitchFamily="2" charset="2"/>
              <a:buChar char="F"/>
            </a:pPr>
            <a:r>
              <a:rPr lang="en-US" sz="5400" b="1" dirty="0" smtClean="0">
                <a:solidFill>
                  <a:srgbClr val="FF0000"/>
                </a:solidFill>
              </a:rPr>
              <a:t>In some cases, the food is there but it is very expensive.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509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22960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GROW BIOINTENSIVE Agriculture (GBIA) is a system of agriculture where Natural Methods are used in agricultural production. This method ensures healthy soil and healthy environment.</a:t>
            </a:r>
          </a:p>
          <a:p>
            <a:pPr eaLnBrk="1" hangingPunct="1"/>
            <a:r>
              <a:rPr lang="en-US" dirty="0" smtClean="0"/>
              <a:t>This system is designed to use natural nutrients.</a:t>
            </a:r>
          </a:p>
          <a:p>
            <a:pPr eaLnBrk="1" hangingPunct="1"/>
            <a:r>
              <a:rPr lang="en-US" dirty="0" smtClean="0"/>
              <a:t>This system is ecologically sound, economically viable, socially just and human adaptable.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Biologically intensive farming </a:t>
            </a:r>
            <a:r>
              <a:rPr lang="en-US" dirty="0" smtClean="0"/>
              <a:t>dates back to 4000 years ago in </a:t>
            </a:r>
            <a:r>
              <a:rPr lang="en-US" dirty="0" smtClean="0"/>
              <a:t>China, 2000 years ago in Greece, and 1000 years ago in Latin America. </a:t>
            </a:r>
          </a:p>
          <a:p>
            <a:pPr eaLnBrk="1" hangingPunct="1"/>
            <a:r>
              <a:rPr lang="en-US" dirty="0" smtClean="0"/>
              <a:t>GBIA </a:t>
            </a:r>
            <a:r>
              <a:rPr lang="en-US" dirty="0" smtClean="0"/>
              <a:t>is a combination of two forms of agriculture </a:t>
            </a:r>
            <a:r>
              <a:rPr lang="en-US" dirty="0" smtClean="0"/>
              <a:t>practiced </a:t>
            </a:r>
            <a:r>
              <a:rPr lang="en-US" dirty="0" smtClean="0"/>
              <a:t>in Europe during the </a:t>
            </a:r>
            <a:r>
              <a:rPr lang="en-US" dirty="0" smtClean="0"/>
              <a:t>1800s. 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1. French Intensive techniques. – Used horse </a:t>
            </a:r>
            <a:r>
              <a:rPr lang="en-US" dirty="0" smtClean="0"/>
              <a:t>manure, planted </a:t>
            </a:r>
            <a:r>
              <a:rPr lang="en-US" dirty="0" smtClean="0"/>
              <a:t>crops </a:t>
            </a:r>
            <a:r>
              <a:rPr lang="en-US" dirty="0" smtClean="0"/>
              <a:t>close </a:t>
            </a:r>
            <a:r>
              <a:rPr lang="en-US" dirty="0" smtClean="0"/>
              <a:t>to one </a:t>
            </a:r>
            <a:r>
              <a:rPr lang="en-US" dirty="0" smtClean="0"/>
              <a:t>another, and season extension methods fo</a:t>
            </a:r>
            <a:r>
              <a:rPr lang="en-US" dirty="0" smtClean="0"/>
              <a:t>r continual production</a:t>
            </a:r>
            <a:r>
              <a:rPr lang="en-US" dirty="0" smtClean="0"/>
              <a:t>. </a:t>
            </a:r>
            <a:r>
              <a:rPr lang="en-US" dirty="0" smtClean="0"/>
              <a:t>This would reduce weed growth, and help hold moisture in the soil.</a:t>
            </a:r>
          </a:p>
          <a:p>
            <a:pPr eaLnBrk="1" hangingPunct="1"/>
            <a:r>
              <a:rPr lang="en-US" dirty="0" smtClean="0"/>
              <a:t>2. Bio Dynamic Techniques. This was developed by Rudolf Steiner. He combined manures in the production of crops, </a:t>
            </a:r>
            <a:r>
              <a:rPr lang="en-US" dirty="0" smtClean="0"/>
              <a:t>used </a:t>
            </a:r>
            <a:r>
              <a:rPr lang="en-US" dirty="0" smtClean="0"/>
              <a:t>companion planting </a:t>
            </a:r>
            <a:r>
              <a:rPr lang="en-US" dirty="0" smtClean="0"/>
              <a:t>systems, and saw the farm as a whole system.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intrO</a:t>
            </a:r>
            <a:endParaRPr lang="en-US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Alan </a:t>
            </a:r>
            <a:r>
              <a:rPr lang="en-US" dirty="0" smtClean="0"/>
              <a:t>Chadwick combined the two and called it </a:t>
            </a:r>
            <a:r>
              <a:rPr lang="en-US" u="sng" dirty="0" smtClean="0"/>
              <a:t>biodynamic/French intensive method</a:t>
            </a:r>
            <a:r>
              <a:rPr lang="en-US" dirty="0" smtClean="0"/>
              <a:t> and researched </a:t>
            </a:r>
            <a:r>
              <a:rPr lang="en-US" dirty="0" smtClean="0"/>
              <a:t>the system at the University of California, Santa Cruz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Intro…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John Jeavons of Ecology Action then  continued with the research and as the system continues to evolve, the name also continues to evolve and is now called GROW BIOINTENSIVE Agriculture.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4582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John </a:t>
            </a:r>
            <a:r>
              <a:rPr lang="en-US" dirty="0" err="1" smtClean="0"/>
              <a:t>Jeavons</a:t>
            </a:r>
            <a:r>
              <a:rPr lang="en-US" dirty="0" smtClean="0"/>
              <a:t> and Sam Nderitu</a:t>
            </a:r>
            <a:endParaRPr lang="en-US" dirty="0"/>
          </a:p>
        </p:txBody>
      </p:sp>
      <p:pic>
        <p:nvPicPr>
          <p:cNvPr id="13315" name="Picture 4" descr="SAMUEL AND JOH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24000"/>
            <a:ext cx="899160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Principles of GBIA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pPr eaLnBrk="1" hangingPunct="1"/>
            <a:r>
              <a:rPr lang="en-US" dirty="0" smtClean="0"/>
              <a:t>Composting, </a:t>
            </a:r>
          </a:p>
          <a:p>
            <a:pPr eaLnBrk="1" hangingPunct="1"/>
            <a:r>
              <a:rPr lang="en-US" dirty="0" smtClean="0"/>
              <a:t>Double/deep digging,</a:t>
            </a:r>
          </a:p>
          <a:p>
            <a:pPr eaLnBrk="1" hangingPunct="1"/>
            <a:r>
              <a:rPr lang="en-US" dirty="0"/>
              <a:t>C</a:t>
            </a:r>
            <a:r>
              <a:rPr lang="en-US" dirty="0" smtClean="0"/>
              <a:t>lose spacing, </a:t>
            </a:r>
          </a:p>
          <a:p>
            <a:pPr eaLnBrk="1" hangingPunct="1"/>
            <a:r>
              <a:rPr lang="en-US" dirty="0" smtClean="0"/>
              <a:t>Companion planting, </a:t>
            </a:r>
          </a:p>
          <a:p>
            <a:pPr eaLnBrk="1" hangingPunct="1"/>
            <a:r>
              <a:rPr lang="en-US" dirty="0"/>
              <a:t>C</a:t>
            </a:r>
            <a:r>
              <a:rPr lang="en-US" dirty="0" smtClean="0"/>
              <a:t>arbon farming,</a:t>
            </a:r>
          </a:p>
          <a:p>
            <a:pPr eaLnBrk="1" hangingPunct="1"/>
            <a:r>
              <a:rPr lang="en-US" dirty="0" smtClean="0"/>
              <a:t>Calorie farming/special root crops,</a:t>
            </a:r>
          </a:p>
          <a:p>
            <a:pPr eaLnBrk="1" hangingPunct="1"/>
            <a:r>
              <a:rPr lang="en-US" dirty="0"/>
              <a:t>O</a:t>
            </a:r>
            <a:r>
              <a:rPr lang="en-US" dirty="0" smtClean="0"/>
              <a:t>pen pollinated seeds, </a:t>
            </a:r>
          </a:p>
          <a:p>
            <a:pPr eaLnBrk="1" hangingPunct="1"/>
            <a:r>
              <a:rPr lang="en-US" dirty="0" smtClean="0"/>
              <a:t>Whole system.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Aims of GBIA:-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Ensures sustainable soil fertility</a:t>
            </a:r>
          </a:p>
          <a:p>
            <a:pPr eaLnBrk="1" hangingPunct="1"/>
            <a:r>
              <a:rPr lang="en-US" dirty="0" smtClean="0"/>
              <a:t>Ensures continued food production</a:t>
            </a:r>
          </a:p>
          <a:p>
            <a:pPr eaLnBrk="1" hangingPunct="1"/>
            <a:r>
              <a:rPr lang="en-US" dirty="0" smtClean="0"/>
              <a:t>Reduces the cost of production</a:t>
            </a:r>
          </a:p>
          <a:p>
            <a:pPr eaLnBrk="1" hangingPunct="1"/>
            <a:r>
              <a:rPr lang="en-US" dirty="0" smtClean="0"/>
              <a:t>Maximizes utilization of the available land</a:t>
            </a:r>
          </a:p>
          <a:p>
            <a:pPr eaLnBrk="1" hangingPunct="1"/>
            <a:r>
              <a:rPr lang="en-US" dirty="0" smtClean="0"/>
              <a:t>Creates employment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3200" b="1" dirty="0" smtClean="0"/>
              <a:t>Ensures sustainability as a whole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              “Small is beautiful principle”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310</TotalTime>
  <Words>498</Words>
  <Application>Microsoft Office PowerPoint</Application>
  <PresentationFormat>On-screen Show (4:3)</PresentationFormat>
  <Paragraphs>77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Opulent</vt:lpstr>
      <vt:lpstr>Introduction to GROW BIOINTENSIVE AGRICULTURE</vt:lpstr>
      <vt:lpstr>Introduction </vt:lpstr>
      <vt:lpstr>Intro</vt:lpstr>
      <vt:lpstr>intro</vt:lpstr>
      <vt:lpstr>intrO</vt:lpstr>
      <vt:lpstr>Intro…</vt:lpstr>
      <vt:lpstr>John Jeavons and Sam Nderitu</vt:lpstr>
      <vt:lpstr>Principles of GBIA </vt:lpstr>
      <vt:lpstr>Aims of GBIA:- </vt:lpstr>
      <vt:lpstr>Food sustainability</vt:lpstr>
      <vt:lpstr>Ecological systems</vt:lpstr>
      <vt:lpstr>Open pollinated corn</vt:lpstr>
      <vt:lpstr>Ecological systems</vt:lpstr>
      <vt:lpstr>Ecological systems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GROW BIOINTENSIVE AGRICULTURE</dc:title>
  <dc:creator>user</dc:creator>
  <cp:lastModifiedBy>John Beeby</cp:lastModifiedBy>
  <cp:revision>10</cp:revision>
  <dcterms:created xsi:type="dcterms:W3CDTF">2012-04-25T06:58:09Z</dcterms:created>
  <dcterms:modified xsi:type="dcterms:W3CDTF">2012-08-12T17:19:17Z</dcterms:modified>
</cp:coreProperties>
</file>